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0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ulawmootcourt.org/internal-competi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Spritzer Appellate Oral Argument 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 Session</a:t>
            </a:r>
          </a:p>
        </p:txBody>
      </p:sp>
    </p:spTree>
    <p:extLst>
      <p:ext uri="{BB962C8B-B14F-4D97-AF65-F5344CB8AC3E}">
        <p14:creationId xmlns:p14="http://schemas.microsoft.com/office/powerpoint/2010/main" val="2779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What: Spritzer Oral Argument Competition</a:t>
            </a:r>
          </a:p>
          <a:p>
            <a:r>
              <a:rPr lang="en-US" dirty="0" smtClean="0"/>
              <a:t>When: </a:t>
            </a:r>
            <a:r>
              <a:rPr lang="en-US" dirty="0" smtClean="0"/>
              <a:t>Monday Feb. 5</a:t>
            </a:r>
            <a:r>
              <a:rPr lang="en-US" baseline="30000" dirty="0" smtClean="0"/>
              <a:t>th</a:t>
            </a:r>
            <a:r>
              <a:rPr lang="en-US" dirty="0" smtClean="0"/>
              <a:t> and Tuesday Feb. 6</a:t>
            </a:r>
            <a:r>
              <a:rPr lang="en-US" baseline="30000" dirty="0" smtClean="0"/>
              <a:t>th</a:t>
            </a:r>
            <a:r>
              <a:rPr lang="en-US" dirty="0" smtClean="0"/>
              <a:t> (Finals Thursday 8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Time: </a:t>
            </a:r>
            <a:r>
              <a:rPr lang="en-US" dirty="0"/>
              <a:t>5</a:t>
            </a:r>
            <a:r>
              <a:rPr lang="en-US" dirty="0" smtClean="0"/>
              <a:t>:30 PM </a:t>
            </a:r>
            <a:r>
              <a:rPr lang="en-US" dirty="0" smtClean="0"/>
              <a:t>– 9 PM</a:t>
            </a:r>
          </a:p>
          <a:p>
            <a:r>
              <a:rPr lang="en-US" dirty="0" smtClean="0"/>
              <a:t>Location: Arizona Center for Law &amp;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Appellate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o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ral argument is when attorneys get the chance to tell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Court their most important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arguments, clarify points made in their brief, and answer questions from judges on factual/legal points of the case.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Petitioner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&amp; Respondent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will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each get 10 minutes to give an appellate oral argument</a:t>
            </a:r>
          </a:p>
          <a:p>
            <a:pPr lvl="1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Moving party goes first (7-8 mins argument, 2-3 mins rebuttal)</a:t>
            </a:r>
          </a:p>
          <a:p>
            <a:pPr lvl="1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Must request time for rebuttal at beginning of argument</a:t>
            </a:r>
          </a:p>
          <a:p>
            <a:pPr lvl="1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Non-moving party goes second (no rebuttal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Competitor arguments are based on briefs, case summaries, and other materials</a:t>
            </a:r>
          </a:p>
          <a:p>
            <a:pPr lvl="1"/>
            <a:r>
              <a:rPr lang="en-US" dirty="0" smtClean="0"/>
              <a:t>Closed universe problem --- no outside research to be used!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</a:t>
            </a:r>
            <a:r>
              <a:rPr lang="en-US" dirty="0" smtClean="0"/>
              <a:t>Works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Competitors introduce themselves, outline main points of their argument with supporting case law/other policy considerations</a:t>
            </a:r>
          </a:p>
          <a:p>
            <a:r>
              <a:rPr lang="en-US" dirty="0" smtClean="0"/>
              <a:t>Judges WILL interrupt you with their own questions</a:t>
            </a:r>
          </a:p>
          <a:p>
            <a:pPr lvl="1"/>
            <a:r>
              <a:rPr lang="en-US" dirty="0" smtClean="0"/>
              <a:t>Answer their questions directly with a yes or no, then explain why</a:t>
            </a:r>
          </a:p>
          <a:p>
            <a:pPr lvl="1"/>
            <a:r>
              <a:rPr lang="en-US" dirty="0" smtClean="0"/>
              <a:t>Transition back to your main points</a:t>
            </a:r>
          </a:p>
          <a:p>
            <a:pPr lvl="1"/>
            <a:r>
              <a:rPr lang="en-US" dirty="0" smtClean="0"/>
              <a:t>Exercise </a:t>
            </a:r>
            <a:r>
              <a:rPr lang="en-US" dirty="0" smtClean="0"/>
              <a:t>in thinking on your feet</a:t>
            </a:r>
          </a:p>
          <a:p>
            <a:r>
              <a:rPr lang="en-US" dirty="0" smtClean="0"/>
              <a:t>Finalists may be asked to switch sides (from P to R, vice versa)</a:t>
            </a:r>
          </a:p>
        </p:txBody>
      </p:sp>
    </p:spTree>
    <p:extLst>
      <p:ext uri="{BB962C8B-B14F-4D97-AF65-F5344CB8AC3E}">
        <p14:creationId xmlns:p14="http://schemas.microsoft.com/office/powerpoint/2010/main" val="40203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provided materials cold (no substitute for preparedness)</a:t>
            </a:r>
          </a:p>
          <a:p>
            <a:pPr lvl="1"/>
            <a:r>
              <a:rPr lang="en-US" dirty="0"/>
              <a:t>Presentation Diagram: Sections for Your Main Points, </a:t>
            </a:r>
            <a:r>
              <a:rPr lang="en-US" dirty="0" err="1" smtClean="0"/>
              <a:t>Caselaw</a:t>
            </a:r>
            <a:r>
              <a:rPr lang="en-US" dirty="0" smtClean="0"/>
              <a:t> </a:t>
            </a:r>
            <a:r>
              <a:rPr lang="en-US" dirty="0"/>
              <a:t>&amp; Q</a:t>
            </a:r>
            <a:r>
              <a:rPr lang="en-US" dirty="0" smtClean="0"/>
              <a:t>uotes/Rebuttal</a:t>
            </a:r>
            <a:endParaRPr lang="en-US" dirty="0"/>
          </a:p>
          <a:p>
            <a:pPr lvl="1"/>
            <a:r>
              <a:rPr lang="en-US" dirty="0" smtClean="0"/>
              <a:t>Rebuttal from opponents brief</a:t>
            </a:r>
          </a:p>
          <a:p>
            <a:r>
              <a:rPr lang="en-US" dirty="0" smtClean="0"/>
              <a:t>Time your total Main Points presentation for no longer than 5-6 minutes.</a:t>
            </a:r>
          </a:p>
          <a:p>
            <a:pPr lvl="1"/>
            <a:r>
              <a:rPr lang="en-US" dirty="0" smtClean="0"/>
              <a:t>Main points from your brief</a:t>
            </a:r>
          </a:p>
          <a:p>
            <a:pPr lvl="1"/>
            <a:r>
              <a:rPr lang="en-US" dirty="0" smtClean="0"/>
              <a:t>At least half of the time judges will be asking you questions/clarification</a:t>
            </a:r>
          </a:p>
          <a:p>
            <a:r>
              <a:rPr lang="en-US" dirty="0" smtClean="0"/>
              <a:t>Get competing buddy to practice interrupting/asking q’s</a:t>
            </a:r>
          </a:p>
        </p:txBody>
      </p:sp>
    </p:spTree>
    <p:extLst>
      <p:ext uri="{BB962C8B-B14F-4D97-AF65-F5344CB8AC3E}">
        <p14:creationId xmlns:p14="http://schemas.microsoft.com/office/powerpoint/2010/main" val="28816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Prizes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Cash Prizes: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$500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$250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$100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Sign-Up Online (close </a:t>
            </a:r>
            <a:r>
              <a:rPr lang="en-US" dirty="0" smtClean="0"/>
              <a:t>Wednesday 1/24)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Competitors </a:t>
            </a:r>
            <a:r>
              <a:rPr lang="en-US" dirty="0" smtClean="0"/>
              <a:t>(</a:t>
            </a:r>
            <a:r>
              <a:rPr lang="en-US" dirty="0" smtClean="0"/>
              <a:t>60</a:t>
            </a:r>
            <a:r>
              <a:rPr lang="en-US" dirty="0" smtClean="0"/>
              <a:t>) </a:t>
            </a:r>
            <a:r>
              <a:rPr lang="en-US" dirty="0" smtClean="0"/>
              <a:t>&amp; Timers </a:t>
            </a:r>
            <a:r>
              <a:rPr lang="en-US" dirty="0" smtClean="0"/>
              <a:t>(8)</a:t>
            </a:r>
            <a:endParaRPr lang="en-US" dirty="0" smtClean="0"/>
          </a:p>
          <a:p>
            <a:r>
              <a:rPr lang="en-US" dirty="0" smtClean="0"/>
              <a:t>Link on Facebook </a:t>
            </a:r>
            <a:r>
              <a:rPr lang="en-US" dirty="0" smtClean="0"/>
              <a:t>(Class </a:t>
            </a:r>
            <a:r>
              <a:rPr lang="en-US" dirty="0" smtClean="0"/>
              <a:t>Year </a:t>
            </a:r>
            <a:r>
              <a:rPr lang="en-US" dirty="0" smtClean="0"/>
              <a:t>Pages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Asu</a:t>
            </a:r>
            <a:r>
              <a:rPr lang="en-US" dirty="0" err="1" smtClean="0"/>
              <a:t>lawmootcourt.org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3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Email: asu.moot.court.board@gmail.com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Helpful videos/reading:</a:t>
            </a:r>
          </a:p>
          <a:p>
            <a:pPr lvl="1"/>
            <a:r>
              <a:rPr lang="en-US" dirty="0" smtClean="0"/>
              <a:t>ASU Moot Court Board Website / Internal Competitions tab</a:t>
            </a:r>
          </a:p>
          <a:p>
            <a:pPr lvl="2"/>
            <a:r>
              <a:rPr lang="en-US" dirty="0">
                <a:hlinkClick r:id="rId2"/>
              </a:rPr>
              <a:t>http://asulawmootcourt.org/internal-competitions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2"/>
            <a:r>
              <a:rPr lang="en-US" dirty="0" err="1" smtClean="0"/>
              <a:t>Youtube</a:t>
            </a:r>
            <a:r>
              <a:rPr lang="en-US" dirty="0" smtClean="0"/>
              <a:t> “Appellate Oral Argument”!</a:t>
            </a:r>
          </a:p>
        </p:txBody>
      </p:sp>
    </p:spTree>
    <p:extLst>
      <p:ext uri="{BB962C8B-B14F-4D97-AF65-F5344CB8AC3E}">
        <p14:creationId xmlns:p14="http://schemas.microsoft.com/office/powerpoint/2010/main" val="35801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360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Garamond</vt:lpstr>
      <vt:lpstr>Arial</vt:lpstr>
      <vt:lpstr>Organic</vt:lpstr>
      <vt:lpstr>Spritzer Appellate Oral Argument Competition</vt:lpstr>
      <vt:lpstr>General Information</vt:lpstr>
      <vt:lpstr>How It Works</vt:lpstr>
      <vt:lpstr>How It Works (cont.)</vt:lpstr>
      <vt:lpstr>How to Prepare</vt:lpstr>
      <vt:lpstr>Cash Prizes</vt:lpstr>
      <vt:lpstr>Sign-Up Online (close Wednesday 1/24)</vt:lpstr>
      <vt:lpstr>Questions?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Spritzer Appellate Oral Argument Competition</dc:title>
  <dc:creator>Blake</dc:creator>
  <cp:lastModifiedBy>Jenny Adams (Student)</cp:lastModifiedBy>
  <cp:revision>13</cp:revision>
  <dcterms:created xsi:type="dcterms:W3CDTF">2017-01-11T19:27:05Z</dcterms:created>
  <dcterms:modified xsi:type="dcterms:W3CDTF">2018-01-17T04:48:24Z</dcterms:modified>
</cp:coreProperties>
</file>